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1179-4714-479F-BFD2-81A1087F3FF4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6A53-1527-42F9-B7C0-37D8D6FF4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BAR.SHESHRAO WANKHEDE COLLEGE OF ARTS&amp;COMM.KHAPERKHEDA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DEPT.OF POLITICAL SCIENCE&amp; IQAC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ORGANISE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ORIENTATION PROGRAMME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ON 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TERRISOM,ITS TYPES&amp;EFFECTS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BY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DR.PRATIBHA GADWE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HOD DEPT.OF POLITICAL SCIENCE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 </a:t>
            </a:r>
            <a:br>
              <a:rPr lang="mr-IN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2230" y="1600200"/>
            <a:ext cx="69795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mr-IN" dirty="0" smtClean="0"/>
              <a:t>-दहशतवाद आज जागतिक आव्हान आहे.</a:t>
            </a:r>
          </a:p>
          <a:p>
            <a:pPr>
              <a:buNone/>
            </a:pPr>
            <a:r>
              <a:rPr lang="mr-IN" b="1" dirty="0" smtClean="0">
                <a:solidFill>
                  <a:srgbClr val="C00000"/>
                </a:solidFill>
              </a:rPr>
              <a:t>ब्रियाफ्रोजर-दहशतवादाचे वैश्विकरण झालेले आहे</a:t>
            </a:r>
            <a:r>
              <a:rPr lang="mr-IN" dirty="0" smtClean="0"/>
              <a:t>.</a:t>
            </a:r>
          </a:p>
          <a:p>
            <a:pPr>
              <a:buNone/>
            </a:pPr>
            <a:r>
              <a:rPr lang="mr-IN" dirty="0" smtClean="0"/>
              <a:t>-21 व्या शतकाच्या प्रारंभापर्यंत भारत, श्रीलंका,इस्त्रायल हे देशच सामना करीत होते.तोपर्यंत दहशतवादाचे स्वरूप त्या त्या राष्ट्रपुरते मर्यादित होते.</a:t>
            </a:r>
          </a:p>
          <a:p>
            <a:pPr>
              <a:buNone/>
            </a:pPr>
            <a:r>
              <a:rPr lang="mr-IN" dirty="0" smtClean="0"/>
              <a:t>अमेरिकेतील “वर्ल्ड ट्रेड सेंटर’ वर 11 सप्टे.2001 रोजी झालेला हल्ला ज्यामुळे पाश्चिमात्य राष्ट्रे खडबडून जागी झाली</a:t>
            </a:r>
          </a:p>
          <a:p>
            <a:pPr>
              <a:buNone/>
            </a:pPr>
            <a:r>
              <a:rPr lang="mr-IN" dirty="0" smtClean="0"/>
              <a:t>व दहशतवादाला आंतरराष्ट्रीय स्वरूप प्राप्त झाले.             </a:t>
            </a:r>
          </a:p>
          <a:p>
            <a:pPr>
              <a:buNone/>
            </a:pPr>
            <a:r>
              <a:rPr lang="mr-IN" dirty="0" smtClean="0">
                <a:solidFill>
                  <a:srgbClr val="FF0000"/>
                </a:solidFill>
              </a:rPr>
              <a:t>व आज </a:t>
            </a:r>
            <a:r>
              <a:rPr lang="mr-IN" dirty="0" smtClean="0"/>
              <a:t>अमेरिका,इंग्लंड,फ्रांस,रशिय,इराण,इराक,सिरिया,सौदीअरब,</a:t>
            </a:r>
          </a:p>
          <a:p>
            <a:pPr>
              <a:buNone/>
            </a:pPr>
            <a:r>
              <a:rPr lang="mr-IN" dirty="0" smtClean="0"/>
              <a:t>पाकिस्तान,नेपाळ यासारखे असे सर्वच देश या विळख्यात सापडले आहे.</a:t>
            </a:r>
          </a:p>
          <a:p>
            <a:pPr>
              <a:buNone/>
            </a:pPr>
            <a:r>
              <a:rPr lang="mr-IN" b="1" dirty="0" smtClean="0">
                <a:solidFill>
                  <a:srgbClr val="C00000"/>
                </a:solidFill>
              </a:rPr>
              <a:t>21वे शतक हे दहशतवादाचे शतक म्हणवल्या जात आहे.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अमानुष हिंसाचार ,मानवतावाद,आदर्श,नीतीतत्व यांच्यापासून फारकत झालेली असते.</a:t>
            </a:r>
          </a:p>
          <a:p>
            <a:r>
              <a:rPr lang="mr-IN" dirty="0" smtClean="0"/>
              <a:t>ध्येयपूर्तीसाठी सर्वसामान्य लोकांच्या मनाचा थरकाप उडवणार्‍या हिंसक कृती करणे ही एकच गोष्ट त्यांना माहीत असते.म्हणून </a:t>
            </a:r>
          </a:p>
          <a:p>
            <a:r>
              <a:rPr lang="mr-IN" dirty="0" smtClean="0"/>
              <a:t>दहशतवाद =हिंसाचार </a:t>
            </a:r>
          </a:p>
          <a:p>
            <a:r>
              <a:rPr lang="mr-IN" smtClean="0"/>
              <a:t>हेच म्हणावे लागेल.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r-IN" b="1" dirty="0" smtClean="0"/>
              <a:t>अर्थ </a:t>
            </a:r>
          </a:p>
          <a:p>
            <a:pPr>
              <a:buNone/>
            </a:pPr>
            <a:r>
              <a:rPr lang="mr-IN" dirty="0" smtClean="0"/>
              <a:t>दहशत(TERROR) हा शब्द TERROER किंवा DETERRE या लॅटिन शब्दापासून आलेला आहे.</a:t>
            </a:r>
          </a:p>
          <a:p>
            <a:pPr>
              <a:buNone/>
            </a:pPr>
            <a:r>
              <a:rPr lang="mr-IN" dirty="0" smtClean="0"/>
              <a:t>-TERROER म्हणजे थरकाप,घाबरणे किंवा “भयंकर भयावह स्थिति म्हणुन</a:t>
            </a:r>
          </a:p>
          <a:p>
            <a:pPr>
              <a:buNone/>
            </a:pPr>
            <a:r>
              <a:rPr lang="mr-IN" b="1" dirty="0" smtClean="0">
                <a:solidFill>
                  <a:srgbClr val="C00000"/>
                </a:solidFill>
              </a:rPr>
              <a:t>Terrorism</a:t>
            </a:r>
            <a:r>
              <a:rPr lang="mr-IN" dirty="0" smtClean="0"/>
              <a:t> </a:t>
            </a:r>
            <a:r>
              <a:rPr lang="mr-IN" b="1" dirty="0" smtClean="0"/>
              <a:t>म्हणजे भयावह स्थितीचा व्यवस्थाबद्ध रीतीने केलेला उपयोग. </a:t>
            </a:r>
            <a:endParaRPr lang="mr-IN" dirty="0" smtClean="0"/>
          </a:p>
          <a:p>
            <a:pPr>
              <a:buNone/>
            </a:pPr>
            <a:r>
              <a:rPr lang="mr-IN" b="1" dirty="0" smtClean="0"/>
              <a:t>अमानुष हिंसा,हिंसेचा धाक,धमकी देणे, घातपात,क्रूर स्वरुपाच्या हिंसक घटना यांचा समावेश यात असतो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dirty="0" smtClean="0"/>
              <a:t>व्याख्या</a:t>
            </a:r>
          </a:p>
          <a:p>
            <a:pPr>
              <a:buNone/>
            </a:pPr>
            <a:r>
              <a:rPr lang="mr-IN" sz="2400" dirty="0" smtClean="0"/>
              <a:t>जेनकिन –लोकांच्या मनात भय निर्माण करण्यासाठी हिंसेची धमकी,हिंसेची कृती किंवा हिंसेच्या प्रचाराच्या योजनाबद्ध प्रयत्नातून दहशतवाद प्रत्ययास येतो</a:t>
            </a:r>
          </a:p>
          <a:p>
            <a:pPr>
              <a:buNone/>
            </a:pPr>
            <a:r>
              <a:rPr lang="mr-IN" sz="2400" dirty="0" smtClean="0"/>
              <a:t>आंतर्राष्ट्रीय परिषदेनुसार—”राज्याविरुद्ध केलेला गुन्हा किंवा विशिष्ट व्यक्ति, विशिष्ट समूह किंवा सर्वसाधारण लोकांच्या मनात हेतुपूरस्सर भय निर्माण करण्याच्या दृष्टीने केलेली योजनाबद्ध कृती म्हणजे दहशतवाद होय.</a:t>
            </a:r>
          </a:p>
          <a:p>
            <a:pPr>
              <a:buNone/>
            </a:pPr>
            <a:r>
              <a:rPr lang="mr-IN" sz="2400" dirty="0" smtClean="0"/>
              <a:t>एनसायक्लोपडिया ऑफ सोशल सायन्सेस –शपथपूर्वक स्वीकारलेल्या उद्देशाच्या प्राप्तीसाठी प्रामुख्याने हिंसेचा संघटित समूहाने योजनाबद्ध केलेला उपयोग 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r-IN" dirty="0" smtClean="0"/>
              <a:t>थोडक्यात </a:t>
            </a:r>
          </a:p>
          <a:p>
            <a:pPr>
              <a:buNone/>
            </a:pPr>
            <a:r>
              <a:rPr lang="mr-IN" b="1" dirty="0" smtClean="0"/>
              <a:t>राजकीय </a:t>
            </a:r>
          </a:p>
          <a:p>
            <a:pPr>
              <a:buNone/>
            </a:pPr>
            <a:r>
              <a:rPr lang="mr-IN" b="1" dirty="0" smtClean="0"/>
              <a:t>       सामाजिक</a:t>
            </a:r>
          </a:p>
          <a:p>
            <a:pPr>
              <a:buNone/>
            </a:pPr>
            <a:r>
              <a:rPr lang="mr-IN" b="1" dirty="0" smtClean="0"/>
              <a:t>               व आर्थिक </a:t>
            </a:r>
          </a:p>
          <a:p>
            <a:pPr>
              <a:buNone/>
            </a:pPr>
            <a:r>
              <a:rPr lang="mr-IN" dirty="0" smtClean="0"/>
              <a:t>उद्दिष्टे साध्य करण्यासाठी </a:t>
            </a:r>
          </a:p>
          <a:p>
            <a:pPr>
              <a:buNone/>
            </a:pPr>
            <a:r>
              <a:rPr lang="mr-IN" dirty="0" smtClean="0"/>
              <a:t>       </a:t>
            </a:r>
            <a:r>
              <a:rPr lang="mr-IN" b="1" dirty="0" smtClean="0"/>
              <a:t>हिंसा किंवा हिंसेच्या </a:t>
            </a:r>
            <a:r>
              <a:rPr lang="mr-IN" dirty="0" smtClean="0"/>
              <a:t>धाकाचा उपयोग </a:t>
            </a:r>
          </a:p>
          <a:p>
            <a:pPr>
              <a:buNone/>
            </a:pPr>
            <a:r>
              <a:rPr lang="mr-IN" dirty="0" smtClean="0"/>
              <a:t>                 म्हणजे </a:t>
            </a:r>
          </a:p>
          <a:p>
            <a:pPr>
              <a:buNone/>
            </a:pPr>
            <a:r>
              <a:rPr lang="mr-IN" dirty="0" smtClean="0"/>
              <a:t>                </a:t>
            </a:r>
            <a:r>
              <a:rPr lang="mr-IN" b="1" dirty="0" smtClean="0"/>
              <a:t>दहशतवाद  </a:t>
            </a:r>
            <a:r>
              <a:rPr lang="mr-IN" dirty="0" smtClean="0"/>
              <a:t>    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mr-IN" dirty="0" smtClean="0"/>
              <a:t>दहशतवाद ,प्रकार व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r-IN" dirty="0" smtClean="0"/>
              <a:t>दहशतवादाची कार्यपद्धती </a:t>
            </a:r>
          </a:p>
          <a:p>
            <a:r>
              <a:rPr lang="mr-IN" dirty="0" smtClean="0"/>
              <a:t>शासनाच्या व लोकांच्या मनात प्रचंड भय निर्माण करणे हे मध्यवर्ती सूत्र असते.</a:t>
            </a:r>
          </a:p>
          <a:p>
            <a:r>
              <a:rPr lang="mr-IN" dirty="0" smtClean="0"/>
              <a:t>त्या अनुष्ंघाने त्यांना परिस्थितीनुरूप सोयीची होईल अशी पद्धती अवलंबितात</a:t>
            </a:r>
          </a:p>
          <a:p>
            <a:r>
              <a:rPr lang="mr-IN" dirty="0" smtClean="0"/>
              <a:t>साधारणपणे बा</a:t>
            </a:r>
            <a:r>
              <a:rPr lang="mr-IN" dirty="0" smtClean="0">
                <a:latin typeface="Mangal"/>
                <a:cs typeface="Mangal"/>
              </a:rPr>
              <a:t>ँम्बस्फोट घडविणे,घातक शस्त्रांत्रांचा उपयोग करणे,गनिमी पद्धतीने लढा देणे,विमानांचे अपहरण करणे,व नागरिकांना ओलिस ठेवणे.इ अनेक प्रसिद्धी मिळवणार्‍या साधंनांचा उपयोग करतात.आधुनिक काळात अत्याधुनिक तंत्रज्ञानाचा उपयोग दहशतवादासाठी केला जातो.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TERRISOM,ITS TYPES&amp;EFFECTS</a:t>
            </a:r>
            <a:r>
              <a:rPr lang="mr-IN" smtClean="0"/>
              <a:t/>
            </a:r>
            <a:br>
              <a:rPr lang="mr-IN" smtClean="0"/>
            </a:br>
            <a:r>
              <a:rPr lang="mr-IN" smtClean="0"/>
              <a:t>दहशतवाद ,प्रकार व परिणाम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r-IN" b="1" dirty="0" smtClean="0"/>
              <a:t>उद्देश </a:t>
            </a:r>
          </a:p>
          <a:p>
            <a:pPr marL="514350" indent="-514350">
              <a:buAutoNum type="arabicParenR"/>
            </a:pPr>
            <a:r>
              <a:rPr lang="mr-IN" dirty="0" smtClean="0"/>
              <a:t>विद्यमान व्यवस्थेत आमुलाग्र परिवर्तन घडवून आणणे </a:t>
            </a:r>
          </a:p>
          <a:p>
            <a:pPr marL="514350" indent="-514350">
              <a:buAutoNum type="arabicParenR"/>
            </a:pPr>
            <a:r>
              <a:rPr lang="mr-IN" dirty="0" smtClean="0"/>
              <a:t>समाज,राज्य,यांना हानी पोचवणे,निरपराध लोक संपत्तीची हानी करणे.</a:t>
            </a:r>
          </a:p>
          <a:p>
            <a:pPr marL="514350" indent="-514350">
              <a:buNone/>
            </a:pPr>
            <a:r>
              <a:rPr lang="mr-IN" dirty="0" smtClean="0"/>
              <a:t>3) आर्थिक आणि राजकीय उद्देशप्राप्तीसाठी दहशतवादाची मदत घेऊन राजकीय लाभप्राप्ती करणे.</a:t>
            </a:r>
          </a:p>
          <a:p>
            <a:pPr marL="514350" indent="-514350">
              <a:buNone/>
            </a:pPr>
            <a:r>
              <a:rPr lang="mr-IN" dirty="0" smtClean="0"/>
              <a:t>4) आपल्या मागण्या मंजूर करून घेण्यासाठी शासनावर दबाव आणणे.</a:t>
            </a:r>
          </a:p>
          <a:p>
            <a:pPr marL="514350" indent="-514350">
              <a:buNone/>
            </a:pPr>
            <a:r>
              <a:rPr lang="mr-IN" dirty="0" smtClean="0"/>
              <a:t>5) शत्रूपक्षाचे मंनोधैर्य खच्ची करणे </a:t>
            </a:r>
            <a:endParaRPr lang="mr-IN" dirty="0" smtClean="0"/>
          </a:p>
          <a:p>
            <a:pPr marL="514350" indent="-514350">
              <a:buNone/>
            </a:pPr>
            <a:r>
              <a:rPr lang="mr-IN" dirty="0" smtClean="0"/>
              <a:t>6</a:t>
            </a:r>
            <a:r>
              <a:rPr lang="mr-IN" dirty="0" smtClean="0"/>
              <a:t>) </a:t>
            </a:r>
            <a:r>
              <a:rPr lang="mr-IN" dirty="0" smtClean="0"/>
              <a:t>दहशतवादाच्या </a:t>
            </a:r>
            <a:r>
              <a:rPr lang="mr-IN" dirty="0" smtClean="0"/>
              <a:t>आड येणार्‍या सर्व गोष्टी नष्ट करणे.</a:t>
            </a:r>
          </a:p>
          <a:p>
            <a:pPr marL="514350" indent="-514350">
              <a:buNone/>
            </a:pPr>
            <a:r>
              <a:rPr lang="mr-IN" smtClean="0"/>
              <a:t>7</a:t>
            </a:r>
            <a:r>
              <a:rPr lang="mr-IN" smtClean="0"/>
              <a:t>) दहशतवादी कारवायांमधील           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389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BAR.SHESHRAO WANKHEDE COLLEGE OF ARTS&amp;COMM.KHAPERKHEDA </vt:lpstr>
      <vt:lpstr>TERRISOM,ITS TYPES&amp;EFFECTS दहशतवाद ,प्रकार व परिणाम  </vt:lpstr>
      <vt:lpstr>TERRISOM,ITS TYPES&amp;EFFECTS दहशतवाद ,प्रकार व परिणाम</vt:lpstr>
      <vt:lpstr>Slide 4</vt:lpstr>
      <vt:lpstr>TERRISOM,ITS TYPES&amp;EFFECTS दहशतवाद ,प्रकार व परिणाम</vt:lpstr>
      <vt:lpstr>TERRISOM,ITS TYPES&amp;EFFECTS दहशतवाद ,प्रकार व परिणाम</vt:lpstr>
      <vt:lpstr>TERRISOM,ITS TYPES&amp;EFFECTS दहशतवाद ,प्रकार व परिणाम</vt:lpstr>
      <vt:lpstr>TERRISOM,ITS TYPES&amp;EFFECTS दहशतवाद ,प्रकार व परिणाम</vt:lpstr>
      <vt:lpstr>TERRISOM,ITS TYPES&amp;EFFECTS दहशतवाद ,प्रकार व परिणाम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BAR.SHESHRAO WANKHEDE COLLEGE OF ARTS&amp;COMM.KHAPERKHEDA </dc:title>
  <dc:creator>Pratibha</dc:creator>
  <cp:lastModifiedBy>Pratibha</cp:lastModifiedBy>
  <cp:revision>102</cp:revision>
  <dcterms:created xsi:type="dcterms:W3CDTF">2021-03-20T07:14:16Z</dcterms:created>
  <dcterms:modified xsi:type="dcterms:W3CDTF">2021-10-23T07:45:35Z</dcterms:modified>
</cp:coreProperties>
</file>