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0" r:id="rId4"/>
    <p:sldId id="263" r:id="rId5"/>
    <p:sldId id="265" r:id="rId6"/>
    <p:sldId id="266" r:id="rId7"/>
    <p:sldId id="267" r:id="rId8"/>
    <p:sldId id="264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A8BA39-5C8A-47EC-B9E2-21CBC97AE67A}" type="datetimeFigureOut">
              <a:rPr lang="en-US" smtClean="0"/>
              <a:pPr/>
              <a:t>04-Mar-21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8EBC69-336C-4D67-BF80-7DAB1302A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BAR.SHESHRAO WANKHEDE COLLEGE OF ARTS &amp;COMMERCE KHAPERKHEDA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b="1" dirty="0" smtClean="0"/>
              <a:t>DEPT.OF POLITICAL SCIENCE &amp;IQAC</a:t>
            </a:r>
            <a:endParaRPr lang="mr-IN" sz="8000" b="1" dirty="0" smtClean="0"/>
          </a:p>
          <a:p>
            <a:r>
              <a:rPr lang="en-US" sz="8000" b="1" dirty="0" smtClean="0"/>
              <a:t>JOINTLY ORANISED</a:t>
            </a:r>
          </a:p>
          <a:p>
            <a:r>
              <a:rPr lang="en-US" sz="8000" b="1" dirty="0" smtClean="0"/>
              <a:t>TEACHERS ORIENTATION  PROGRAMME</a:t>
            </a:r>
            <a:endParaRPr lang="mr-IN" sz="8000" b="1" dirty="0" smtClean="0"/>
          </a:p>
          <a:p>
            <a:r>
              <a:rPr lang="mr-IN" sz="8000" b="1" dirty="0" smtClean="0"/>
              <a:t>SUB-RIGHT TO INFORMATION</a:t>
            </a:r>
          </a:p>
          <a:p>
            <a:r>
              <a:rPr lang="mr-IN" sz="8000" b="1" dirty="0" smtClean="0"/>
              <a:t>SPEAKER-DR.PRATIBHA .U. GADWE</a:t>
            </a:r>
          </a:p>
          <a:p>
            <a:r>
              <a:rPr lang="mr-IN" sz="8000" b="1" dirty="0" smtClean="0"/>
              <a:t>HOD- POLITICAL SCIENCE</a:t>
            </a:r>
          </a:p>
          <a:p>
            <a:endParaRPr lang="en-US" sz="8000" b="1" dirty="0" smtClean="0"/>
          </a:p>
          <a:p>
            <a:endParaRPr lang="en-US" sz="51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-माहिती मागण्याची पद्धती </a:t>
            </a:r>
          </a:p>
          <a:p>
            <a:pPr>
              <a:buFontTx/>
              <a:buChar char="-"/>
            </a:pPr>
            <a:r>
              <a:rPr lang="mr-IN" dirty="0" smtClean="0"/>
              <a:t>माहिती मागण्यासाठी एक जनमाहिती अधिकारी व एक सहायक माहिती अधिकारी सर्व सरकारी प्राधि करणात नियुक्त केला असतो.</a:t>
            </a:r>
          </a:p>
          <a:p>
            <a:pPr>
              <a:buFontTx/>
              <a:buChar char="-"/>
            </a:pPr>
            <a:r>
              <a:rPr lang="mr-IN" dirty="0" smtClean="0"/>
              <a:t>-याशिवाय एक केंद्रीय माहीत आयोग व राज्य माहिती  आयोगाची रचना केंद्रीय व राज्य पातळीवर करण्यात आली आहे.</a:t>
            </a:r>
          </a:p>
          <a:p>
            <a:pPr>
              <a:buFontTx/>
              <a:buChar char="-"/>
            </a:pPr>
            <a:r>
              <a:rPr lang="mr-IN" dirty="0" smtClean="0"/>
              <a:t>त्याच्याकडे एका विहित नमुन्यात अर्ज करावा लागतो.</a:t>
            </a:r>
          </a:p>
          <a:p>
            <a:pPr>
              <a:buFontTx/>
              <a:buChar char="-"/>
            </a:pPr>
            <a:r>
              <a:rPr lang="mr-IN" dirty="0" smtClean="0"/>
              <a:t>अर्जावर रु.10 चा कोर्ट फी स्टॅम्प लावणे आवश्यक असते.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mr-IN" dirty="0" smtClean="0"/>
              <a:t>-दस्तेवजाच्या प्रती मागायच्या त्यासाठी ठरवून दिलेले शुल्क भरावे लागते.</a:t>
            </a:r>
          </a:p>
          <a:p>
            <a:pPr>
              <a:buNone/>
            </a:pPr>
            <a:r>
              <a:rPr lang="mr-IN" dirty="0" smtClean="0"/>
              <a:t>-रजिस्ट्रड पोस्टाने माहिती हवी असल्यास त्याचे अतिरिक्त शुल्क द्यावे लागते.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-माहिती अधिकार्‍याने काय करावे?</a:t>
            </a:r>
          </a:p>
          <a:p>
            <a:pPr>
              <a:buNone/>
            </a:pPr>
            <a:r>
              <a:rPr lang="mr-IN" dirty="0" smtClean="0"/>
              <a:t>-अर्ज प्राप्त झाल्यापासून 30 दिवसाच्या आत माहिती अधिकार्‍याने माहिती द्यावी असे बंधन आहे.</a:t>
            </a:r>
          </a:p>
          <a:p>
            <a:pPr>
              <a:buNone/>
            </a:pPr>
            <a:r>
              <a:rPr lang="mr-IN" dirty="0" smtClean="0"/>
              <a:t>-मुदतीत माहिती मिळाली नाही तर पुढील 30 दिवसाच्या आत प्रथम अपील करता येते.</a:t>
            </a:r>
          </a:p>
          <a:p>
            <a:pPr>
              <a:buNone/>
            </a:pPr>
            <a:r>
              <a:rPr lang="mr-IN" dirty="0" smtClean="0"/>
              <a:t>-माहिती का मागता अशी विचारणा माहिती मागण्यार्याला करता येत नाही.तो त्याचा अधिकार आहे.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-अपील दाखल केल्यानंतरही माहिती मिळाली नसेल,किंवा चुकीची किंवा दिशाभूल करणारी खोटी माहिती दिली असेल,अवाजवी शुल्क आकारण्यात आले असेल तर 90 दिवसाच्या आत राज्य माहिती आयुक्ताकडे अपील करता येते.</a:t>
            </a:r>
          </a:p>
          <a:p>
            <a:pPr>
              <a:buNone/>
            </a:pPr>
            <a:r>
              <a:rPr lang="mr-IN" dirty="0" smtClean="0"/>
              <a:t>-चौकशी अंती माहिती अधिकारी दोषी आढळल्यास,माहिती अधिकार्‍याला आर्थिक दंड,तुरुंगवास,होतो.तसेच त्याच्याविरुद्ध विभागीय चौकशीचे आदेश देखील दिले जाऊ शकतात. 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भारतीय लोकशाहीत माहिती अधिकाराची भूमिका</a:t>
            </a:r>
          </a:p>
          <a:p>
            <a:pPr>
              <a:buNone/>
            </a:pPr>
            <a:r>
              <a:rPr lang="mr-IN" dirty="0" smtClean="0"/>
              <a:t> </a:t>
            </a:r>
          </a:p>
          <a:p>
            <a:pPr>
              <a:buNone/>
            </a:pPr>
            <a:r>
              <a:rPr lang="mr-IN" dirty="0" smtClean="0"/>
              <a:t>-लोकशाहीतील जनतेचे श्रेस्ठ्त्व सिद्ध झाले आहे.</a:t>
            </a:r>
          </a:p>
          <a:p>
            <a:pPr>
              <a:buNone/>
            </a:pPr>
            <a:r>
              <a:rPr lang="mr-IN" dirty="0" smtClean="0"/>
              <a:t>-शासन प्रशासनाची गुणवत्ता वाढण्यास मदत झाली आहे.</a:t>
            </a:r>
          </a:p>
          <a:p>
            <a:pPr>
              <a:buNone/>
            </a:pPr>
            <a:r>
              <a:rPr lang="mr-IN" dirty="0" smtClean="0"/>
              <a:t>-भ्रष्टाचाराला आला बसण्यास मदत होणार आहे.</a:t>
            </a:r>
          </a:p>
          <a:p>
            <a:pPr>
              <a:buNone/>
            </a:pPr>
            <a:r>
              <a:rPr lang="mr-IN" dirty="0" smtClean="0"/>
              <a:t>-सामान्य नागरिकांच्या सक्रियतेत वाढ होणार आहे.</a:t>
            </a:r>
          </a:p>
          <a:p>
            <a:pPr>
              <a:buNone/>
            </a:pPr>
            <a:r>
              <a:rPr lang="mr-IN" dirty="0" smtClean="0"/>
              <a:t>-प्रशासनाची कार्यक्षमता वाढून शासन प्रशासन लोकाभिमुख होणार आहे.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mr-IN" dirty="0" smtClean="0"/>
              <a:t>माहिती मागण्याचा विहित नमूना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981200"/>
            <a:ext cx="4953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r>
              <a:rPr lang="mr-IN" dirty="0" smtClean="0"/>
              <a:t>                 धन्यवाद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pPr>
              <a:buNone/>
            </a:pPr>
            <a:r>
              <a:rPr lang="mr-IN" dirty="0" smtClean="0"/>
              <a:t> “जनतेला प्राप्त झालेले प्रभावी शस्त्र’</a:t>
            </a:r>
          </a:p>
          <a:p>
            <a:pPr>
              <a:buNone/>
            </a:pPr>
            <a:r>
              <a:rPr lang="mr-IN" dirty="0" smtClean="0"/>
              <a:t>                     “अण्णा हजारे”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3581400"/>
            <a:ext cx="1740535" cy="2621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महितीचा अधिकार </a:t>
            </a:r>
          </a:p>
          <a:p>
            <a:pPr>
              <a:buNone/>
            </a:pPr>
            <a:r>
              <a:rPr lang="mr-IN" dirty="0" smtClean="0"/>
              <a:t>-शासकीय कामात पारदर्शीता आणणे,सरकारी कागदपत्रे लोकांसाठी खुली करून भ्रष्टाचाराला आळा घालण्यासाठी जनहितकारी संघटनांच्या दबावातून 2005 मध्ये केंद्र सरकारने “माहिती अधिकार अधिनियम” अस्तीत्वात आणला.</a:t>
            </a:r>
          </a:p>
          <a:p>
            <a:pPr>
              <a:buNone/>
            </a:pPr>
            <a:r>
              <a:rPr lang="mr-IN" dirty="0" smtClean="0"/>
              <a:t>-शासनाच्या कार्यपद्धतीची आणि सार्वजनिक हिताच्या बाबी कश्या हाताळल्या जातात याची माहिती नागरिकांना मिळणे हे निकोप लोकशाहीसाठी आवश्यक असते. म्हणून हा नियम अस्तीत्वात आणला गेला.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RIGHT TO INFORMATION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उद्देश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mr-IN" dirty="0" smtClean="0"/>
              <a:t>जनप्रतीनिधींना त्यांच्या जबाबदारीची जाणीव करुन देणे व त्यांच्यावर नियंत्रण ठेवण्यासाठी</a:t>
            </a:r>
          </a:p>
          <a:p>
            <a:pPr>
              <a:buFontTx/>
              <a:buChar char="-"/>
            </a:pPr>
            <a:r>
              <a:rPr lang="mr-IN" dirty="0" smtClean="0"/>
              <a:t>लोकशाहीला खराखुरा अर्थ प्राप्त करुन देणे.</a:t>
            </a:r>
          </a:p>
          <a:p>
            <a:pPr>
              <a:buFontTx/>
              <a:buChar char="-"/>
            </a:pPr>
            <a:r>
              <a:rPr lang="mr-IN" dirty="0" smtClean="0"/>
              <a:t>शासनाला जनतेप्रति उत्तरदायी ठरवण्यासाठी</a:t>
            </a:r>
          </a:p>
          <a:p>
            <a:pPr>
              <a:buFontTx/>
              <a:buChar char="-"/>
            </a:pPr>
            <a:endParaRPr lang="mr-IN" dirty="0" smtClean="0"/>
          </a:p>
          <a:p>
            <a:pPr>
              <a:buFontTx/>
              <a:buChar char="-"/>
            </a:pPr>
            <a:endParaRPr lang="mr-IN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mr-IN" dirty="0" smtClean="0"/>
              <a:t>माहिती अधिकाराची पार्श्वभूमी </a:t>
            </a:r>
          </a:p>
          <a:p>
            <a:pPr>
              <a:buFontTx/>
              <a:buChar char="-"/>
            </a:pPr>
            <a:r>
              <a:rPr lang="mr-IN" dirty="0" smtClean="0"/>
              <a:t>युरोपिय देश याचे महत्व ओळखणारे </a:t>
            </a:r>
          </a:p>
          <a:p>
            <a:pPr>
              <a:buFontTx/>
              <a:buChar char="-"/>
            </a:pPr>
            <a:r>
              <a:rPr lang="mr-IN" dirty="0" smtClean="0"/>
              <a:t>सर्वप्रथम स्वीडन मध्ये 1776 याला मंजूरी </a:t>
            </a:r>
          </a:p>
          <a:p>
            <a:pPr>
              <a:buFontTx/>
              <a:buChar char="-"/>
            </a:pPr>
            <a:r>
              <a:rPr lang="mr-IN" dirty="0" smtClean="0"/>
              <a:t>10 डिसे.1948 च्या मानवी हक्क जाहीरनाम्यात याचा उल्लेख यानंतर फ्रान्स,अमेरिका,इंग्लंड,कॅनडा मध्ये लागू . 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-भारतातील परिस्थिति </a:t>
            </a:r>
          </a:p>
          <a:p>
            <a:pPr>
              <a:buNone/>
            </a:pPr>
            <a:r>
              <a:rPr lang="mr-IN" dirty="0" smtClean="0"/>
              <a:t>-1923 मध्ये इंग्रजांनी official secret act लागू करून जनतेला माहिती देण्याचे नाकारले .</a:t>
            </a:r>
          </a:p>
          <a:p>
            <a:pPr>
              <a:buNone/>
            </a:pPr>
            <a:r>
              <a:rPr lang="mr-IN" dirty="0" smtClean="0"/>
              <a:t>-20 व्या शतकात काही समाजसुधारकांनी महितीचा अधिकार मिळावा अशी मागणी सरकारकडे केली. व ती नाकारल्यानंतर आंदोलन केले.</a:t>
            </a:r>
          </a:p>
          <a:p>
            <a:pPr>
              <a:buNone/>
            </a:pPr>
            <a:r>
              <a:rPr lang="mr-IN" dirty="0" smtClean="0"/>
              <a:t>-1992 मध्ये मध्यप्रदेशात विभागीय आयुक्त  हर्ष मंदार यांनी सार्वजनिक वितरण व्यवस्था व रोजगार समायोजनाची सर्व कागद पत्रे जनतेसाठी खुली केली.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mr-IN" dirty="0" smtClean="0"/>
              <a:t>-महाराष्ट्रात अण्णा हजारेंनी यासाठी मोठे आंदोलन उभारले याची दखल म्हणून महाराष्ट्रात 2002-03 मध्ये हा अधिनियम मंजूर झाला. व पुढे 2005 मध्ये केंद्राचा अधिनियम लागू झाल्यावर हा रद्द होऊन देशव्यापी ‘माहिती अधिकार अधींनीयम; लागू झाला.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mr-IN" dirty="0" smtClean="0"/>
              <a:t>या अधिकारामुळे नागरिक कोणती माहिती मागू शकतात?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mr-IN" dirty="0" smtClean="0"/>
              <a:t>शासन प्रशासनाच्या वेगवेगळ्या खात्यांच्या कार्याची माहिती व त्यासंबंधीचे कोणतेही साहित्य(जसे अभिलेख,दस्तावेज,ई मेल,परिपत्रके,आदेश ,रोजवह्या ‘संविधा,अहवाल सूचना अभिप्राय ई.</a:t>
            </a:r>
          </a:p>
          <a:p>
            <a:pPr>
              <a:buNone/>
            </a:pPr>
            <a:r>
              <a:rPr lang="mr-IN" dirty="0" smtClean="0"/>
              <a:t>-जीवनावश्यक वस्तूंच्या पुरवठा,वितरणासंबंधीची माहिती.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mr-IN" dirty="0" smtClean="0"/>
              <a:t>ज्यावर शासनाचा पैसा खर्च होतो अश्या सर्व कामाची माहिती </a:t>
            </a:r>
          </a:p>
          <a:p>
            <a:pPr>
              <a:buFontTx/>
              <a:buChar char="-"/>
            </a:pPr>
            <a:r>
              <a:rPr lang="mr-IN" dirty="0" smtClean="0"/>
              <a:t>केवळ शासकीय कार्यालये नव्हे,तर स्थानिक स्वराज संस्था,शासकीय अनुदानाचा लाभ घेणार्‍या संस्था,अनुदानित शिक्षण संस्था,सहकारी बँका अश्या सर्व कार्यालयाची माहिती ई.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271</TotalTime>
  <Words>590</Words>
  <Application>Microsoft Office PowerPoint</Application>
  <PresentationFormat>On-screen Show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BAR.SHESHRAO WANKHEDE COLLEGE OF ARTS &amp;COMMERCE KHAPERKHEDA  </vt:lpstr>
      <vt:lpstr>RIGHT TO INFORMATION</vt:lpstr>
      <vt:lpstr>RIGHT TO INFORMATION उद्देश  </vt:lpstr>
      <vt:lpstr>RIGHT TO INFORMATION</vt:lpstr>
      <vt:lpstr>RIGHT TO INFORMATION</vt:lpstr>
      <vt:lpstr>RIGHT TO INFORMATION</vt:lpstr>
      <vt:lpstr>RIGHT TO INFORMATION</vt:lpstr>
      <vt:lpstr>RIGHT TO INFORMATION</vt:lpstr>
      <vt:lpstr>RIGHT TO INFORMATION</vt:lpstr>
      <vt:lpstr>RIGHT TO INFORMATION</vt:lpstr>
      <vt:lpstr>RIGHT TO INFORMATION</vt:lpstr>
      <vt:lpstr>RIGHT TO INFORMATION</vt:lpstr>
      <vt:lpstr>RIGHT TO INFORMATION</vt:lpstr>
      <vt:lpstr>RIGHT TO INFORMATION</vt:lpstr>
      <vt:lpstr>RIGHT TO INFORMATION</vt:lpstr>
      <vt:lpstr>RIGHT TO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BAR.SHESHRAO WANKHEDE COLLEGE OF ARTS &amp;COMMERCE KHAPERKHEDA</dc:title>
  <dc:creator>Pratibha</dc:creator>
  <cp:lastModifiedBy>Pratibha</cp:lastModifiedBy>
  <cp:revision>62</cp:revision>
  <dcterms:created xsi:type="dcterms:W3CDTF">2021-03-01T08:11:58Z</dcterms:created>
  <dcterms:modified xsi:type="dcterms:W3CDTF">2021-03-04T05:19:39Z</dcterms:modified>
</cp:coreProperties>
</file>